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65" r:id="rId4"/>
    <p:sldId id="268" r:id="rId5"/>
    <p:sldId id="266" r:id="rId6"/>
    <p:sldId id="269" r:id="rId7"/>
    <p:sldId id="270" r:id="rId8"/>
    <p:sldId id="271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093" autoAdjust="0"/>
  </p:normalViewPr>
  <p:slideViewPr>
    <p:cSldViewPr snapToGrid="0" snapToObjects="1">
      <p:cViewPr varScale="1">
        <p:scale>
          <a:sx n="30" d="100"/>
          <a:sy n="30" d="100"/>
        </p:scale>
        <p:origin x="-64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826336-C318-404C-8C50-EA5DE65ECE8B}" type="datetimeFigureOut">
              <a:rPr lang="ko-KR" altLang="en-US" smtClean="0"/>
              <a:t>2013-04-19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317F6-3663-42FA-B420-F1CF1FE4E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616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317F6-3663-42FA-B420-F1CF1FE4E3AA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317F6-3663-42FA-B420-F1CF1FE4E3AA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317F6-3663-42FA-B420-F1CF1FE4E3AA}" type="slidenum">
              <a:rPr lang="ko-KR" altLang="en-US" smtClean="0"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317F6-3663-42FA-B420-F1CF1FE4E3AA}" type="slidenum">
              <a:rPr lang="ko-KR" altLang="en-US" smtClean="0"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317F6-3663-42FA-B420-F1CF1FE4E3AA}" type="slidenum">
              <a:rPr lang="ko-KR" altLang="en-US" smtClean="0"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317F6-3663-42FA-B420-F1CF1FE4E3AA}" type="slidenum">
              <a:rPr lang="ko-KR" altLang="en-US" smtClean="0"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317F6-3663-42FA-B420-F1CF1FE4E3AA}" type="slidenum">
              <a:rPr lang="ko-KR" altLang="en-US" smtClean="0"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85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2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85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0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36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8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6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96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1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66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4587F-ADE4-6943-BDCD-DF41064A2DA3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1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1631" y="3731854"/>
            <a:ext cx="7772400" cy="1336535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accent4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스마트 강의 도우미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Tool</a:t>
            </a:r>
            <a:endParaRPr lang="en-US" b="1" dirty="0">
              <a:solidFill>
                <a:schemeClr val="accent4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6" name="Picture 5" descr="556306_416407068427344_1426404201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14" y="1112888"/>
            <a:ext cx="2274744" cy="2274744"/>
          </a:xfrm>
          <a:prstGeom prst="rect">
            <a:avLst/>
          </a:prstGeom>
        </p:spPr>
      </p:pic>
      <p:pic>
        <p:nvPicPr>
          <p:cNvPr id="7" name="Picture 6" descr="공부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988" y="1465905"/>
            <a:ext cx="2919546" cy="1921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625" y="6483685"/>
            <a:ext cx="6347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Copyright © </a:t>
            </a:r>
            <a:r>
              <a:rPr lang="en-US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2013, Embedded System Lab  , </a:t>
            </a:r>
            <a:r>
              <a:rPr lang="en-US" sz="11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Hansung</a:t>
            </a:r>
            <a:r>
              <a:rPr lang="en-US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University , All </a:t>
            </a:r>
            <a:r>
              <a:rPr lang="en-US" sz="11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rights reserved</a:t>
            </a:r>
            <a:endParaRPr lang="en-US" sz="1100" dirty="0">
              <a:solidFill>
                <a:schemeClr val="tx2">
                  <a:lumMod val="60000"/>
                  <a:lumOff val="40000"/>
                </a:schemeClr>
              </a:solidFill>
              <a:latin typeface="맑은고딕"/>
              <a:cs typeface="맑은고딕"/>
            </a:endParaRPr>
          </a:p>
        </p:txBody>
      </p:sp>
      <p:pic>
        <p:nvPicPr>
          <p:cNvPr id="9" name="Picture 8" descr="hansu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64" y="6305353"/>
            <a:ext cx="1078920" cy="420596"/>
          </a:xfrm>
          <a:prstGeom prst="rect">
            <a:avLst/>
          </a:prstGeom>
        </p:spPr>
      </p:pic>
      <p:sp>
        <p:nvSpPr>
          <p:cNvPr id="10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16" name="Picture 15" descr="black-37412_64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488" y="3671342"/>
            <a:ext cx="1171461" cy="11128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87614" y="5068389"/>
            <a:ext cx="6669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지도교수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이민석 교수님</a:t>
            </a:r>
            <a:endParaRPr lang="en-US" altLang="ko-KR" sz="2000" dirty="0" smtClean="0"/>
          </a:p>
          <a:p>
            <a:r>
              <a:rPr lang="ko-KR" altLang="en-US" sz="2000" dirty="0" err="1" smtClean="0"/>
              <a:t>포니즈</a:t>
            </a:r>
            <a:r>
              <a:rPr lang="ko-KR" altLang="en-US" sz="2000" dirty="0" smtClean="0"/>
              <a:t> 팀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송태웅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신승진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장영창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김미림</a:t>
            </a:r>
            <a:r>
              <a:rPr lang="en-US" altLang="ko-KR" sz="2000" dirty="0" smtClean="0"/>
              <a:t>, +</a:t>
            </a:r>
            <a:r>
              <a:rPr lang="ko-KR" altLang="en-US" sz="2000" dirty="0" smtClean="0"/>
              <a:t>신건영</a:t>
            </a:r>
            <a:r>
              <a:rPr lang="en-US" altLang="ko-KR" sz="2000" dirty="0" smtClean="0">
                <a:solidFill>
                  <a:srgbClr val="FF0000"/>
                </a:solidFill>
              </a:rPr>
              <a:t>(3</a:t>
            </a:r>
            <a:r>
              <a:rPr lang="ko-KR" altLang="en-US" sz="2000" dirty="0" smtClean="0">
                <a:solidFill>
                  <a:srgbClr val="FF0000"/>
                </a:solidFill>
              </a:rPr>
              <a:t>학년</a:t>
            </a:r>
            <a:r>
              <a:rPr lang="en-US" altLang="ko-KR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813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24080" y="6444247"/>
            <a:ext cx="63090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Embedded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System Lab</a:t>
            </a: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Hansung University </a:t>
            </a:r>
            <a:endParaRPr kumimoji="0" lang="en-US" altLang="ko-KR" sz="1000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6" descr="hansu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64" y="6265669"/>
            <a:ext cx="1078920" cy="4205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4944" y="304879"/>
            <a:ext cx="6783610" cy="1654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스마트 강의 도우미 </a:t>
            </a:r>
            <a:endParaRPr lang="en-US" altLang="ko-KR" sz="3000" b="1" dirty="0" smtClean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간단한 소개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0031" y="1959178"/>
            <a:ext cx="936650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000" b="1" dirty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4000" b="1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대학 강의</a:t>
            </a:r>
            <a:r>
              <a:rPr lang="ko-KR" altLang="en-US" sz="3000" b="1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를 도와주는 </a:t>
            </a:r>
            <a:endParaRPr lang="en-US" altLang="ko-KR" sz="3000" b="1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3000" b="1" dirty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3000" b="1" dirty="0">
                <a:latin typeface="나눔고딕"/>
                <a:ea typeface="나눔고딕"/>
                <a:cs typeface="나눔고딕"/>
              </a:rPr>
              <a:t>                                 </a:t>
            </a:r>
            <a:r>
              <a:rPr lang="en-US" altLang="ko-KR" sz="3000" b="1" dirty="0">
                <a:latin typeface="나눔고딕"/>
                <a:ea typeface="나눔고딕"/>
                <a:cs typeface="나눔고딕"/>
              </a:rPr>
              <a:t>‘</a:t>
            </a:r>
            <a:r>
              <a:rPr lang="ko-KR" altLang="en-US" sz="3000" b="1" dirty="0">
                <a:latin typeface="나눔고딕"/>
                <a:ea typeface="나눔고딕"/>
                <a:cs typeface="나눔고딕"/>
              </a:rPr>
              <a:t>스마트 강의 도우미</a:t>
            </a:r>
            <a:r>
              <a:rPr lang="en-US" altLang="ko-KR" sz="3000" b="1" dirty="0">
                <a:latin typeface="나눔고딕"/>
                <a:ea typeface="나눔고딕"/>
                <a:cs typeface="나눔고딕"/>
              </a:rPr>
              <a:t>’</a:t>
            </a:r>
            <a:r>
              <a:rPr lang="ko-KR" altLang="en-US" sz="3000" b="1" dirty="0">
                <a:latin typeface="나눔고딕"/>
                <a:ea typeface="나눔고딕"/>
                <a:cs typeface="나눔고딕"/>
              </a:rPr>
              <a:t>  </a:t>
            </a:r>
            <a:endParaRPr lang="en-US" altLang="ko-KR" sz="3000" b="1" dirty="0" smtClean="0">
              <a:latin typeface="나눔고딕"/>
              <a:ea typeface="나눔고딕"/>
              <a:cs typeface="나눔고딕"/>
            </a:endParaRPr>
          </a:p>
          <a:p>
            <a:endParaRPr lang="en-US" altLang="ko-KR" sz="3000" b="1" dirty="0">
              <a:latin typeface="나눔고딕"/>
              <a:ea typeface="나눔고딕"/>
              <a:cs typeface="나눔고딕"/>
            </a:endParaRPr>
          </a:p>
          <a:p>
            <a:r>
              <a:rPr lang="en-US" altLang="ko-KR" sz="3000" b="1" dirty="0" smtClean="0">
                <a:latin typeface="나눔고딕"/>
                <a:ea typeface="나눔고딕"/>
                <a:cs typeface="나눔고딕"/>
              </a:rPr>
              <a:t>PC</a:t>
            </a:r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프로그램 과 </a:t>
            </a:r>
            <a:r>
              <a:rPr lang="en-US" altLang="ko-KR" sz="3000" b="1" dirty="0" smtClean="0">
                <a:latin typeface="나눔고딕"/>
                <a:ea typeface="나눔고딕"/>
                <a:cs typeface="나눔고딕"/>
              </a:rPr>
              <a:t>Web</a:t>
            </a:r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사이트 로</a:t>
            </a:r>
            <a:endParaRPr lang="en-US" altLang="ko-KR" sz="3000" b="1" dirty="0" smtClean="0">
              <a:latin typeface="나눔고딕"/>
              <a:ea typeface="나눔고딕"/>
              <a:cs typeface="나눔고딕"/>
            </a:endParaRPr>
          </a:p>
          <a:p>
            <a:endParaRPr lang="en-US" altLang="ko-KR" sz="3000" b="1" dirty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                        </a:t>
            </a:r>
            <a:r>
              <a:rPr lang="ko-KR" altLang="en-US" sz="4000" b="1" dirty="0" smtClean="0">
                <a:latin typeface="나눔고딕"/>
                <a:ea typeface="나눔고딕"/>
                <a:cs typeface="나눔고딕"/>
              </a:rPr>
              <a:t>교수</a:t>
            </a:r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입장</a:t>
            </a:r>
            <a:r>
              <a:rPr lang="en-US" altLang="ko-KR" sz="30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4000" b="1" dirty="0" smtClean="0">
                <a:latin typeface="나눔고딕"/>
                <a:ea typeface="나눔고딕"/>
                <a:cs typeface="나눔고딕"/>
              </a:rPr>
              <a:t>학생</a:t>
            </a:r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입장을 고려한  </a:t>
            </a:r>
            <a:endParaRPr lang="en-US" altLang="ko-KR" sz="3000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94331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24080" y="6444247"/>
            <a:ext cx="63090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Embedded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System Lab</a:t>
            </a: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Hansung University </a:t>
            </a:r>
            <a:endParaRPr kumimoji="0" lang="en-US" altLang="ko-KR" sz="1000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6" descr="hansu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64" y="6265669"/>
            <a:ext cx="1078920" cy="4205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4944" y="827199"/>
            <a:ext cx="67836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학생 입장에서 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0031" y="2335396"/>
            <a:ext cx="93665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수업을 들을 때</a:t>
            </a:r>
            <a:r>
              <a:rPr lang="en-US" altLang="ko-KR" sz="3000" b="1" dirty="0" smtClean="0">
                <a:latin typeface="나눔고딕"/>
                <a:ea typeface="나눔고딕"/>
                <a:cs typeface="나눔고딕"/>
              </a:rPr>
              <a:t>,</a:t>
            </a:r>
          </a:p>
          <a:p>
            <a:endParaRPr lang="en-US" altLang="ko-KR" sz="3000" b="1" dirty="0">
              <a:latin typeface="나눔고딕"/>
              <a:ea typeface="나눔고딕"/>
              <a:cs typeface="나눔고딕"/>
            </a:endParaRPr>
          </a:p>
          <a:p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“</a:t>
            </a:r>
            <a:r>
              <a:rPr lang="ko-KR" altLang="en-US" sz="4000" b="1" dirty="0" smtClean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나무만 보고 숲을 보지 못합니다</a:t>
            </a:r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4000" b="1" dirty="0" smtClean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773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24080" y="6444247"/>
            <a:ext cx="63090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Embedded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System Lab</a:t>
            </a: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Hansung University </a:t>
            </a:r>
            <a:endParaRPr kumimoji="0" lang="en-US" altLang="ko-KR" sz="1000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6" descr="hansu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64" y="6265669"/>
            <a:ext cx="1078920" cy="4205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8328" y="45661"/>
            <a:ext cx="67836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스마트 강의 도우미 구조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3" name="Picture 2" descr="스크린샷 2013-04-19 오후 2.05.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0" y="907436"/>
            <a:ext cx="7862425" cy="53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6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24080" y="6444247"/>
            <a:ext cx="63090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Embedded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System Lab</a:t>
            </a: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Hansung University </a:t>
            </a:r>
            <a:endParaRPr kumimoji="0" lang="en-US" altLang="ko-KR" sz="1000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6" descr="hansu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64" y="6265669"/>
            <a:ext cx="1078920" cy="4205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4944" y="827199"/>
            <a:ext cx="67836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교수 입장에서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0031" y="2335396"/>
            <a:ext cx="93665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강의자료가 </a:t>
            </a:r>
            <a:endParaRPr lang="en-US" altLang="ko-KR" sz="3000" b="1" dirty="0" smtClean="0">
              <a:latin typeface="나눔고딕"/>
              <a:ea typeface="나눔고딕"/>
              <a:cs typeface="나눔고딕"/>
            </a:endParaRPr>
          </a:p>
          <a:p>
            <a:endParaRPr lang="en-US" altLang="ko-KR" sz="3000" b="1" dirty="0">
              <a:latin typeface="나눔고딕"/>
              <a:ea typeface="나눔고딕"/>
              <a:cs typeface="나눔고딕"/>
            </a:endParaRPr>
          </a:p>
          <a:p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“</a:t>
            </a:r>
            <a:r>
              <a:rPr lang="ko-KR" altLang="en-US" sz="4000" b="1" dirty="0" smtClean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우물안의 개구리가 될 수 있습니다</a:t>
            </a:r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80458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24080" y="6444247"/>
            <a:ext cx="63090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Embedded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System Lab</a:t>
            </a: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Hansung University </a:t>
            </a:r>
            <a:endParaRPr kumimoji="0" lang="en-US" altLang="ko-KR" sz="1000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6" descr="hansu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64" y="6265669"/>
            <a:ext cx="1078920" cy="4205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8328" y="45661"/>
            <a:ext cx="67836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강의 자료 공유 사이트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2" name="Picture 1" descr="스크린샷 2013-04-19 오후 2.10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6" y="1231324"/>
            <a:ext cx="9029204" cy="4432172"/>
          </a:xfrm>
          <a:prstGeom prst="rect">
            <a:avLst/>
          </a:prstGeom>
        </p:spPr>
      </p:pic>
      <p:sp>
        <p:nvSpPr>
          <p:cNvPr id="9" name="직사각형 9"/>
          <p:cNvSpPr/>
          <p:nvPr/>
        </p:nvSpPr>
        <p:spPr>
          <a:xfrm>
            <a:off x="3482452" y="1920310"/>
            <a:ext cx="1249587" cy="495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30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24080" y="6444247"/>
            <a:ext cx="63090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Embedded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System Lab</a:t>
            </a: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Hansung University </a:t>
            </a:r>
            <a:endParaRPr kumimoji="0" lang="en-US" altLang="ko-KR" sz="1000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6" descr="hansu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64" y="6265669"/>
            <a:ext cx="1078920" cy="4205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8328" y="45661"/>
            <a:ext cx="67836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강의 자료 공유 사이트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3" name="Picture 2" descr="스크린샷 2013-04-19 오후 2.18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239"/>
            <a:ext cx="9144000" cy="5076430"/>
          </a:xfrm>
          <a:prstGeom prst="rect">
            <a:avLst/>
          </a:prstGeom>
        </p:spPr>
      </p:pic>
      <p:sp>
        <p:nvSpPr>
          <p:cNvPr id="9" name="직사각형 9"/>
          <p:cNvSpPr/>
          <p:nvPr/>
        </p:nvSpPr>
        <p:spPr>
          <a:xfrm>
            <a:off x="1548328" y="4418897"/>
            <a:ext cx="6071672" cy="1846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19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24080" y="6444247"/>
            <a:ext cx="63090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Embedded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System Lab</a:t>
            </a: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Hansung University </a:t>
            </a:r>
            <a:endParaRPr kumimoji="0" lang="en-US" altLang="ko-KR" sz="1000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6" descr="hansu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64" y="6265669"/>
            <a:ext cx="1078920" cy="4205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8328" y="45661"/>
            <a:ext cx="67836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강의 자료 공유 사이트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2" name="Picture 1" descr="스크린샷 2013-04-19 오후 2.20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4889"/>
            <a:ext cx="9144000" cy="5105722"/>
          </a:xfrm>
          <a:prstGeom prst="rect">
            <a:avLst/>
          </a:prstGeom>
        </p:spPr>
      </p:pic>
      <p:sp>
        <p:nvSpPr>
          <p:cNvPr id="9" name="직사각형 9"/>
          <p:cNvSpPr/>
          <p:nvPr/>
        </p:nvSpPr>
        <p:spPr>
          <a:xfrm>
            <a:off x="1310202" y="3529897"/>
            <a:ext cx="6373297" cy="2610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5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24080" y="6444247"/>
            <a:ext cx="63090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Embedded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System Lab</a:t>
            </a: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Hansung University </a:t>
            </a:r>
            <a:endParaRPr kumimoji="0" lang="en-US" altLang="ko-KR" sz="1000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6" descr="hans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64" y="6265669"/>
            <a:ext cx="1078920" cy="4205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41366" y="2818245"/>
            <a:ext cx="67836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데모 영상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9569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161</Words>
  <Application>Microsoft Office PowerPoint</Application>
  <PresentationFormat>화면 슬라이드 쇼(4:3)</PresentationFormat>
  <Paragraphs>42</Paragraphs>
  <Slides>9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Theme</vt:lpstr>
      <vt:lpstr>스마트 강의 도우미 Tool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yukult400@gmail.com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강의 도우미 Tool</dc:title>
  <dc:creator>송 태웅</dc:creator>
  <cp:lastModifiedBy>Song</cp:lastModifiedBy>
  <cp:revision>41</cp:revision>
  <dcterms:created xsi:type="dcterms:W3CDTF">2013-04-09T05:02:05Z</dcterms:created>
  <dcterms:modified xsi:type="dcterms:W3CDTF">2013-04-19T06:59:41Z</dcterms:modified>
</cp:coreProperties>
</file>